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68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8092" y="3926819"/>
            <a:ext cx="3942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Климова Милана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3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2018-06-05T10:44:50Z</dcterms:created>
  <dcterms:modified xsi:type="dcterms:W3CDTF">2018-06-06T13:13:53Z</dcterms:modified>
</cp:coreProperties>
</file>